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6" r:id="rId11"/>
  </p:sldIdLst>
  <p:sldSz cx="9144000" cy="5143500" type="screen16x9"/>
  <p:notesSz cx="6858000" cy="9144000"/>
  <p:embeddedFontLst>
    <p:embeddedFont>
      <p:font typeface="Albert Sans" panose="020B0604020202020204" charset="0"/>
      <p:regular r:id="rId13"/>
      <p:bold r:id="rId14"/>
      <p:italic r:id="rId15"/>
      <p:boldItalic r:id="rId16"/>
    </p:embeddedFont>
    <p:embeddedFont>
      <p:font typeface="Syne" panose="020B0604020202020204" charset="0"/>
      <p:regular r:id="rId17"/>
      <p:bold r:id="rId18"/>
    </p:embeddedFont>
    <p:embeddedFont>
      <p:font typeface="Syne Medium" panose="020B0604020202020204" charset="0"/>
      <p:regular r:id="rId19"/>
      <p:bold r:id="rId20"/>
    </p:embeddedFont>
    <p:embeddedFont>
      <p:font typeface="Raleway" panose="020B0604020202020204" charset="-52"/>
      <p:regular r:id="rId21"/>
      <p:bold r:id="rId22"/>
      <p:italic r:id="rId23"/>
      <p:boldItalic r:id="rId24"/>
    </p:embeddedFont>
    <p:embeddedFont>
      <p:font typeface="Syne SemiBold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370D75-BE04-4423-9C9A-99647B85A14C}">
  <a:tblStyle styleId="{15370D75-BE04-4423-9C9A-99647B85A1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0920DEA-7F7A-4313-A7E3-22DBD27BCAC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358" autoAdjust="0"/>
  </p:normalViewPr>
  <p:slideViewPr>
    <p:cSldViewPr snapToGrid="0">
      <p:cViewPr varScale="1">
        <p:scale>
          <a:sx n="85" d="100"/>
          <a:sy n="85" d="100"/>
        </p:scale>
        <p:origin x="13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Уважаема г-жо Директор, Уважаема комисия, уважаеми гости.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Аз съм Мария Златкова.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Темата на моят дипломен проект е “Работа с файлове в уеб приложения.”</a:t>
            </a:r>
            <a:endParaRPr lang="ru-R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Благодаря Ви за вниманието!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Ако имате въпроси съм готова да отговоря. 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 съвременните уеб приложения управлението на файлове е съществен компонент, който допринася за пълноценната функционалност и взаимодействие между потребителя и системата.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7ab2cd00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7ab2cd00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Проектът представлава (илюстрация)</a:t>
            </a:r>
            <a:r>
              <a:rPr lang="ru-RU" baseline="0" dirty="0" smtClean="0"/>
              <a:t> </a:t>
            </a:r>
            <a:r>
              <a:rPr lang="ru-RU" dirty="0" smtClean="0"/>
              <a:t>макет на динамично уеб приложение за кулинарни рецепти, създаден с цел да демонстрира работа с файлове в уеб среда. Позволява преглед и добавяне на рецепти с изображения, описание, категория и време за приготвяне.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Качването на файлове е ключова функция в уеб приложенията, която позволява на потребителите да изпращат документи, изображения, видеа и други файлове към сървъра за съхранение или обработка.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Възможно е директно сваляне или динамично генериране на файлове (PDF, CSV, ZIP).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Файловете се подготвят спрямо заявката на потребителя.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c5a6c8ff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c5a6c8ff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Обработката на файлове от страна на клиента включва действия върху файлове директно в браузъра, без изпращане до сървъра.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JavaScript използва File API и обекта FileReader, за да чете съдържанието на файлове, избрани от потребителя – като текст, изображения и двоични данни.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 уеб приложенията файловете се използват за съхранение, споделяне и обработка на данни. Те могат да се качват, генерират или изтеглят, като за ефективно управление се прилагат архитектурни решения за сигурност, мащабируемост и бърз достъп.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dirty="0" smtClean="0"/>
              <a:t>В заключение, работата с файлове е неотменима част от съвременните уеб приложения. Независимо от тяхната цел, почти всички системи разчитат на надежден файлов обмен между клиента и сървъра – чрез качване, сваляне, генериране или съхранение на различни видове данни. Това прави управлението на файлове ключов фактор за ефективността, сигурността и цялостната функционалност на уеб базираните решения.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061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389400" y="3946400"/>
            <a:ext cx="30414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techstartup-osc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864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4494552" y="19510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4494552" y="33062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4494552" y="26286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4494552" y="39838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5559775" y="19510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5559775" y="26286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5559775" y="33062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5559775" y="39838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811975" y="539500"/>
            <a:ext cx="761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62679" y="794675"/>
            <a:ext cx="7618500" cy="69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6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85049" y="2398525"/>
            <a:ext cx="5196300" cy="19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719750" y="3509900"/>
            <a:ext cx="3286800" cy="10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2"/>
          </p:nvPr>
        </p:nvSpPr>
        <p:spPr>
          <a:xfrm>
            <a:off x="5137201" y="3499275"/>
            <a:ext cx="3286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3"/>
          </p:nvPr>
        </p:nvSpPr>
        <p:spPr>
          <a:xfrm>
            <a:off x="5137201" y="1451925"/>
            <a:ext cx="3286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4"/>
          </p:nvPr>
        </p:nvSpPr>
        <p:spPr>
          <a:xfrm>
            <a:off x="719750" y="2708600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5"/>
          </p:nvPr>
        </p:nvSpPr>
        <p:spPr>
          <a:xfrm>
            <a:off x="5137201" y="2697975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6"/>
          </p:nvPr>
        </p:nvSpPr>
        <p:spPr>
          <a:xfrm>
            <a:off x="5137204" y="650625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techstartup-osc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499725"/>
            <a:ext cx="1267500" cy="68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3644300"/>
            <a:ext cx="2955300" cy="9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592700" y="3268312"/>
            <a:ext cx="3838200" cy="1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589325" y="1219088"/>
            <a:ext cx="3838200" cy="1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4589325" y="646388"/>
            <a:ext cx="383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592700" y="2695612"/>
            <a:ext cx="383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811975" y="5394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8" r:id="rId15"/>
    <p:sldLayoutId id="2147483669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>
            <a:spLocks noGrp="1"/>
          </p:cNvSpPr>
          <p:nvPr>
            <p:ph type="subTitle" idx="1"/>
          </p:nvPr>
        </p:nvSpPr>
        <p:spPr>
          <a:xfrm>
            <a:off x="1176001" y="272327"/>
            <a:ext cx="7202456" cy="1024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ru-RU" sz="1400" dirty="0"/>
              <a:t>Държавен изпит за придобиване на трета степен на професионална квалификация – част по теория на професията</a:t>
            </a:r>
          </a:p>
          <a:p>
            <a:pPr marL="0" lvl="0" indent="0" algn="ctr"/>
            <a:r>
              <a:rPr lang="ru-RU" sz="1400" dirty="0"/>
              <a:t>по професия код 481030 „Приложен програмист”</a:t>
            </a:r>
          </a:p>
          <a:p>
            <a:pPr marL="0" lvl="0" indent="0" algn="ctr"/>
            <a:r>
              <a:rPr lang="ru-RU" sz="1400" dirty="0"/>
              <a:t>специалност код 4810301 „Приложно програмиране”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cxnSp>
        <p:nvCxnSpPr>
          <p:cNvPr id="130" name="Google Shape;130;p28"/>
          <p:cNvCxnSpPr/>
          <p:nvPr/>
        </p:nvCxnSpPr>
        <p:spPr>
          <a:xfrm flipV="1">
            <a:off x="-127591" y="4800200"/>
            <a:ext cx="9803791" cy="571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91" y="331594"/>
            <a:ext cx="1021022" cy="102484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24539" y="2211573"/>
            <a:ext cx="5217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 smtClean="0">
                <a:solidFill>
                  <a:schemeClr val="tx1"/>
                </a:solidFill>
              </a:rPr>
              <a:t>Тема</a:t>
            </a:r>
            <a:r>
              <a:rPr lang="en-US" sz="1800" dirty="0" smtClean="0">
                <a:solidFill>
                  <a:schemeClr val="tx1"/>
                </a:solidFill>
              </a:rPr>
              <a:t>: </a:t>
            </a:r>
            <a:r>
              <a:rPr lang="ru-RU" sz="1800" dirty="0" smtClean="0">
                <a:solidFill>
                  <a:schemeClr val="tx1"/>
                </a:solidFill>
              </a:rPr>
              <a:t>Работа </a:t>
            </a:r>
            <a:r>
              <a:rPr lang="ru-RU" sz="1800" dirty="0">
                <a:solidFill>
                  <a:schemeClr val="tx1"/>
                </a:solidFill>
              </a:rPr>
              <a:t>с файлове в уеб приложения.</a:t>
            </a:r>
            <a:endParaRPr lang="bg-BG" sz="18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35479" y="4049676"/>
            <a:ext cx="2998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200" dirty="0" smtClean="0">
                <a:solidFill>
                  <a:schemeClr val="tx1"/>
                </a:solidFill>
              </a:rPr>
              <a:t>Дипломант</a:t>
            </a:r>
            <a:r>
              <a:rPr lang="en-US" sz="1200" dirty="0" smtClean="0">
                <a:solidFill>
                  <a:schemeClr val="tx1"/>
                </a:solidFill>
              </a:rPr>
              <a:t>:</a:t>
            </a:r>
            <a:r>
              <a:rPr lang="bg-BG" sz="1200" dirty="0" smtClean="0">
                <a:solidFill>
                  <a:schemeClr val="tx1"/>
                </a:solidFill>
              </a:rPr>
              <a:t> </a:t>
            </a:r>
          </a:p>
          <a:p>
            <a:r>
              <a:rPr lang="bg-BG" sz="1200" dirty="0">
                <a:solidFill>
                  <a:schemeClr val="tx1"/>
                </a:solidFill>
              </a:rPr>
              <a:t> </a:t>
            </a:r>
            <a:r>
              <a:rPr lang="bg-BG" sz="1200" dirty="0" smtClean="0">
                <a:solidFill>
                  <a:schemeClr val="tx1"/>
                </a:solidFill>
              </a:rPr>
              <a:t>                     Мария Златкова</a:t>
            </a:r>
            <a:endParaRPr lang="bg-BG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1973067" y="2002891"/>
            <a:ext cx="5909400" cy="808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600" b="0" dirty="0" smtClean="0">
                <a:latin typeface="Syne SemiBold"/>
                <a:ea typeface="Syne SemiBold"/>
                <a:cs typeface="Syne SemiBold"/>
                <a:sym typeface="Syne SemiBold"/>
              </a:rPr>
              <a:t>Благодаря за вниманието!</a:t>
            </a:r>
            <a:endParaRPr sz="3600" b="0" dirty="0">
              <a:latin typeface="Syne SemiBold"/>
              <a:ea typeface="Syne SemiBold"/>
              <a:cs typeface="Syne SemiBold"/>
              <a:sym typeface="Syne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Syne SemiBold"/>
                <a:ea typeface="Syne SemiBold"/>
                <a:cs typeface="Syne SemiBold"/>
                <a:sym typeface="Syne SemiBold"/>
              </a:rPr>
              <a:t>Contents of this template</a:t>
            </a:r>
            <a:endParaRPr b="0" dirty="0">
              <a:latin typeface="Syne SemiBold"/>
              <a:ea typeface="Syne SemiBold"/>
              <a:cs typeface="Syne SemiBold"/>
              <a:sym typeface="Syne Semi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419" r="4090"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864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-277" r="92" b="-100"/>
          <a:stretch/>
        </p:blipFill>
        <p:spPr>
          <a:xfrm>
            <a:off x="-29271" y="0"/>
            <a:ext cx="9173271" cy="5376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034903" cy="572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smtClean="0"/>
              <a:t>Качване на файлове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936" b="945"/>
          <a:stretch/>
        </p:blipFill>
        <p:spPr>
          <a:xfrm>
            <a:off x="0" y="580293"/>
            <a:ext cx="9144000" cy="4563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xfrm>
            <a:off x="303129" y="390199"/>
            <a:ext cx="7709805" cy="590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600" dirty="0" smtClean="0"/>
              <a:t>Сваляне на файлове</a:t>
            </a:r>
            <a:endParaRPr sz="2600" dirty="0"/>
          </a:p>
        </p:txBody>
      </p:sp>
      <p:cxnSp>
        <p:nvCxnSpPr>
          <p:cNvPr id="167" name="Google Shape;167;p32"/>
          <p:cNvCxnSpPr/>
          <p:nvPr/>
        </p:nvCxnSpPr>
        <p:spPr>
          <a:xfrm>
            <a:off x="0" y="4783015"/>
            <a:ext cx="9676200" cy="1718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390"/>
          <a:stretch/>
        </p:blipFill>
        <p:spPr>
          <a:xfrm>
            <a:off x="16933" y="980812"/>
            <a:ext cx="9127067" cy="341601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3250599" y="2878667"/>
            <a:ext cx="3023201" cy="6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84667" y="100408"/>
            <a:ext cx="7881646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600" dirty="0" smtClean="0"/>
              <a:t>Обработка </a:t>
            </a:r>
            <a:r>
              <a:rPr lang="ru-RU" sz="2600" dirty="0"/>
              <a:t>на файлове от страна на клиента</a:t>
            </a:r>
            <a:endParaRPr sz="2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1" t="1018" r="-187" b="11524"/>
          <a:stretch/>
        </p:blipFill>
        <p:spPr>
          <a:xfrm>
            <a:off x="0" y="738099"/>
            <a:ext cx="9160933" cy="4405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110068" y="105234"/>
            <a:ext cx="8534400" cy="538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Четене и манипулиране на файлове с Java Script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066" y="810130"/>
            <a:ext cx="6883402" cy="4012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135467" y="143933"/>
            <a:ext cx="8820274" cy="873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ru-RU" dirty="0"/>
              <a:t>Архитектура на работа с файлове в уеб приложения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383" t="875" r="820" b="1790"/>
          <a:stretch/>
        </p:blipFill>
        <p:spPr>
          <a:xfrm>
            <a:off x="1387538" y="748784"/>
            <a:ext cx="6062133" cy="4144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Заключение</a:t>
            </a:r>
            <a:endParaRPr lang="bg-B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-5011" r="11777"/>
          <a:stretch/>
        </p:blipFill>
        <p:spPr>
          <a:xfrm>
            <a:off x="-517844" y="0"/>
            <a:ext cx="9661843" cy="515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2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091060"/>
      </a:lt1>
      <a:dk2>
        <a:srgbClr val="7247B8"/>
      </a:dk2>
      <a:lt2>
        <a:srgbClr val="0DEEE7"/>
      </a:lt2>
      <a:accent1>
        <a:srgbClr val="01507C"/>
      </a:accent1>
      <a:accent2>
        <a:srgbClr val="15D2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5938</TotalTime>
  <Words>401</Words>
  <Application>Microsoft Office PowerPoint</Application>
  <PresentationFormat>On-screen Show (16:9)</PresentationFormat>
  <Paragraphs>29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Albert Sans</vt:lpstr>
      <vt:lpstr>Syne</vt:lpstr>
      <vt:lpstr>Syne Medium</vt:lpstr>
      <vt:lpstr>Raleway</vt:lpstr>
      <vt:lpstr>Arial</vt:lpstr>
      <vt:lpstr>Syne SemiBold</vt:lpstr>
      <vt:lpstr>Tech Startup by Slidesgo</vt:lpstr>
      <vt:lpstr>PowerPoint Presentation</vt:lpstr>
      <vt:lpstr>Contents of this template</vt:lpstr>
      <vt:lpstr>Table of contents </vt:lpstr>
      <vt:lpstr>Качване на файлове</vt:lpstr>
      <vt:lpstr>Сваляне на файлове</vt:lpstr>
      <vt:lpstr>Обработка на файлове от страна на клиента</vt:lpstr>
      <vt:lpstr>Четене и манипулиране на файлове с Java Script</vt:lpstr>
      <vt:lpstr>Архитектура на работа с файлове в уеб приложения</vt:lpstr>
      <vt:lpstr>Заключение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Zlatkova</dc:creator>
  <cp:lastModifiedBy>Georgi Borikov</cp:lastModifiedBy>
  <cp:revision>15</cp:revision>
  <dcterms:modified xsi:type="dcterms:W3CDTF">2025-05-21T20:36:29Z</dcterms:modified>
</cp:coreProperties>
</file>